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0" r:id="rId6"/>
    <p:sldId id="261" r:id="rId7"/>
    <p:sldId id="262" r:id="rId8"/>
    <p:sldId id="263" r:id="rId9"/>
    <p:sldId id="272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151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9494-D278-470B-897C-314E9F47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862FC-6390-4A41-8DC5-60577F76E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9D2A1-054D-4BAB-B523-03E08F4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3CD01-7E9E-4AAB-8746-2BC9B7BD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C241B-CAD0-41E4-B28D-5379A108F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070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3694-35BC-4E2C-952F-1E46996D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A8F23-7579-4BFC-8BED-E0C4B0F8D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6B1CE-2AFC-4C0E-A64E-EAF1C882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2F471-3AA0-49A2-B2B5-2C3084C0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37293-9ACB-49AB-9983-F8D8C268A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43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4DAC55-D6FB-42E6-BE1E-6A358DB5A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5DFEC-984D-4EF7-99D6-7C732B569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F0160-2DBB-4715-BBE1-30F84521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782-5A20-4894-A366-75CB9089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04A9-52DB-43F7-9714-47912A53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023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6567-8646-451B-A71A-0DF896E1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40D28-AEA5-4B73-8A11-780474BD0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DB2F-94E6-4A84-A47D-4701FF2B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83913-9B00-4E09-819A-F20A961A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5383E-817F-4E8A-9FEE-934DBF9A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49980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7DBE-4762-4D5A-AB96-F44B1CA5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CBCCD-8715-49EC-B8CC-68D2B512B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6E6DA-3A8D-452B-8A91-645D0AA1A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3692D-0834-4ADC-8F6D-C5D19A9E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11063-9D8F-4E36-B1A4-D2121D3A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170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AC16-2914-4BDC-AE31-9CDD32B7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84BB-753D-4172-9D48-A664ECD5E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E7E9A-CADD-4114-AB36-769A5DCE6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1042D-5DDC-4284-A257-E3CB4ED6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F3E28-5C2E-4EF2-9A33-5FDB4F8F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3F961-99A9-45A8-9571-75B66841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031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4F7E-BC3A-4322-98D6-0766F5D3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71AF5-7670-4B5B-9B05-CBD84A41F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EC68F-F04D-4959-A2F6-2806664CE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45D8E-81E5-4848-B185-6AC2F1310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F5A7E-8892-4EF7-82CF-3EF791202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0E2662-C64D-4ED5-8AD9-20FE1049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1DEA0-CC37-499B-A045-00CA8BEF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3372D-14E4-4A79-B98A-98DCAB90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633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7099-5139-442B-BD52-06A26183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E2ED5-FEFB-4CDF-AEDD-3BD54E47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E2BEB-5481-44DD-9172-D88F1EFD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06F6B-B272-445F-9EFC-C89D198D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977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9784D-12E8-440D-90D3-0BF29894D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3DF00D-18D0-4732-9FA7-CD44F77E3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07B99-D415-46C1-96B7-5162CDEA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191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918A-59F3-43F5-9530-0363F2C1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472A-A7DC-4750-B92D-31405C0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29EF0-CA94-4DB4-935F-D2756BE15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9A669-22ED-4F16-BEE9-61E0B7D1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3FFFC-E423-4725-8B98-89B23B04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6283-7DE4-4FAF-945A-4624CD26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079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8EF8-1D40-4815-A121-7BF8565F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03AE0-11F7-4454-AF02-B9C21208B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4A5E0-CAEC-452A-9F15-2E7C63319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6EA36-1C21-4FA0-91AA-0F3CABC1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F4F57-5DD7-456B-8A92-B81F3569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0F70C-9C64-4FF0-8E14-6972AC27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803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BDC66-358C-4F32-8849-E50B6F9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C388C-224D-40D9-AC45-1B1289163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42507-B3C1-4278-8524-DAFDBCC7B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E486A-4A3A-4A82-BE8F-AE97EE32BE9D}" type="datetimeFigureOut">
              <a:rPr lang="en-DE" smtClean="0"/>
              <a:t>08/12/2023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91541-3282-4D27-B11D-D8EECDD66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E798-F406-49DE-8B6D-2E577BE90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02933-DA69-4593-A8BE-46BA8199777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700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3FCD-1A1C-4AAB-8967-AC9211B52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52AC0-D6B4-4D97-A5D4-196100E1F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284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Shifts in frontal activity patterns: Exploitation to exploration</a:t>
            </a:r>
            <a:endParaRPr lang="en-DE" dirty="0"/>
          </a:p>
        </p:txBody>
      </p:sp>
      <p:pic>
        <p:nvPicPr>
          <p:cNvPr id="308" name="Graphic 307">
            <a:extLst>
              <a:ext uri="{FF2B5EF4-FFF2-40B4-BE49-F238E27FC236}">
                <a16:creationId xmlns:a16="http://schemas.microsoft.com/office/drawing/2014/main" id="{575F92C2-3610-47FF-B510-C89A1AB3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725" y="2195513"/>
            <a:ext cx="63150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specific frontal motor and reward related activity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91566-5B90-4FEB-92A4-9C099A53DC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106" y="1665559"/>
            <a:ext cx="4835028" cy="4827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02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418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1464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lab?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3560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7746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7F151-ACD4-41BE-B5CE-10D85D58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194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7F151-ACD4-41BE-B5CE-10D85D58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648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0F34700-7CB4-4629-9435-18A22095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511" y="4096778"/>
            <a:ext cx="10714720" cy="119452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1569CA0-9855-459F-B97E-4F728717F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7261" y="1746104"/>
            <a:ext cx="1582330" cy="156900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EC04219-5B44-49F2-8F8F-1DE01FD1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9492" y="609483"/>
            <a:ext cx="6840758" cy="44392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37DE370-07B1-41DD-A830-E922FD5C1E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83" y="135479"/>
            <a:ext cx="1613438" cy="47400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4DE5711-A376-40BB-A4AD-70474536E7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2000" y="1200629"/>
            <a:ext cx="4617498" cy="274892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7EB5314-A173-437C-AE38-D48EC4A9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63080" y="1806060"/>
            <a:ext cx="1326778" cy="1805288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656C236-898F-461C-BD79-F91300D53C7D}"/>
              </a:ext>
            </a:extLst>
          </p:cNvPr>
          <p:cNvSpPr/>
          <p:nvPr/>
        </p:nvSpPr>
        <p:spPr>
          <a:xfrm>
            <a:off x="5277261" y="3665220"/>
            <a:ext cx="1519779" cy="344287"/>
          </a:xfrm>
          <a:prstGeom prst="rect">
            <a:avLst/>
          </a:prstGeom>
          <a:solidFill>
            <a:srgbClr val="1B3764"/>
          </a:solidFill>
          <a:ln>
            <a:solidFill>
              <a:srgbClr val="1B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C9A823F-3E50-453E-94B4-7EAB40E0C0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14035" y="77668"/>
            <a:ext cx="1568282" cy="3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6F70-4D5D-43F0-90CD-C76800D8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0" y="1469880"/>
            <a:ext cx="110394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</a:t>
            </a:r>
            <a:endParaRPr lang="en-D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76E9406-08FA-4834-A5DD-E1E1683FC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537" y="1564863"/>
            <a:ext cx="74295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study this?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65D40-63CF-490E-93A3-15414EDA93A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24" y="1568450"/>
            <a:ext cx="9471152" cy="447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854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 make inference based decision</a:t>
            </a:r>
            <a:endParaRPr lang="en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8D55BC-3793-42E0-A812-AA669A475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578" y="2101849"/>
            <a:ext cx="10308844" cy="34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6CAE-47A7-472F-A308-9E3A2B36E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-1162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Distinct motor and reward related frontal activity</a:t>
            </a:r>
            <a:endParaRPr lang="en-DE" sz="36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FC5B6E6-D802-486B-A9A5-C1BC06097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341163"/>
            <a:ext cx="4707006" cy="40807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A610D13-8A84-4E00-9218-DA920D230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149" y="2317804"/>
            <a:ext cx="5161108" cy="412749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239F51A-9AAC-43E2-AB59-ADCD66BEB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927332"/>
            <a:ext cx="2865120" cy="12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Widescreen</PresentationFormat>
  <Paragraphs>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Overview</vt:lpstr>
      <vt:lpstr>My journey</vt:lpstr>
      <vt:lpstr>PowerPoint Presentation</vt:lpstr>
      <vt:lpstr>Motivation?</vt:lpstr>
      <vt:lpstr>The task</vt:lpstr>
      <vt:lpstr>How do we study this?</vt:lpstr>
      <vt:lpstr>Animals make inference based decision</vt:lpstr>
      <vt:lpstr>Distinct motor and reward related frontal activity</vt:lpstr>
      <vt:lpstr>Shifts in frontal activity patterns: Exploitation to exploration</vt:lpstr>
      <vt:lpstr>Layer specific frontal motor and reward related activity</vt:lpstr>
      <vt:lpstr>Summary</vt:lpstr>
      <vt:lpstr>Future directions</vt:lpstr>
      <vt:lpstr>Why this lab?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Kannan</dc:creator>
  <cp:lastModifiedBy>Vishal Kannan</cp:lastModifiedBy>
  <cp:revision>26</cp:revision>
  <dcterms:created xsi:type="dcterms:W3CDTF">2023-12-08T14:45:30Z</dcterms:created>
  <dcterms:modified xsi:type="dcterms:W3CDTF">2023-12-08T15:38:45Z</dcterms:modified>
</cp:coreProperties>
</file>